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spcBef>
        <a:spcPts val="800"/>
      </a:spcBef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4260850"/>
            <a:ext cx="15544800" cy="294005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791200" y="7772400"/>
            <a:ext cx="12801600" cy="35052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solidFill>
                  <a:srgbClr val="888888"/>
                </a:solidFill>
              </a:defRPr>
            </a:lvl1pPr>
            <a:lvl2pPr marL="0" indent="457200">
              <a:spcBef>
                <a:spcPts val="900"/>
              </a:spcBef>
              <a:buSzTx/>
              <a:buFontTx/>
              <a:buNone/>
              <a:defRPr sz="4000">
                <a:solidFill>
                  <a:srgbClr val="888888"/>
                </a:solidFill>
              </a:defRPr>
            </a:lvl2pPr>
            <a:lvl3pPr marL="0" indent="914400">
              <a:spcBef>
                <a:spcPts val="900"/>
              </a:spcBef>
              <a:buSzTx/>
              <a:buFontTx/>
              <a:buNone/>
              <a:defRPr sz="4000">
                <a:solidFill>
                  <a:srgbClr val="888888"/>
                </a:solidFill>
              </a:defRPr>
            </a:lvl3pPr>
            <a:lvl4pPr marL="0" indent="1371600">
              <a:spcBef>
                <a:spcPts val="900"/>
              </a:spcBef>
              <a:buSzTx/>
              <a:buFontTx/>
              <a:buNone/>
              <a:defRPr sz="4000">
                <a:solidFill>
                  <a:srgbClr val="888888"/>
                </a:solidFill>
              </a:defRPr>
            </a:lvl4pPr>
            <a:lvl5pPr marL="0" indent="1828800">
              <a:spcBef>
                <a:spcPts val="900"/>
              </a:spcBef>
              <a:buSzTx/>
              <a:buFontTx/>
              <a:buNone/>
              <a:defRPr sz="4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3962400" y="3200400"/>
            <a:ext cx="8077200" cy="9051926"/>
          </a:xfrm>
          <a:prstGeom prst="rect">
            <a:avLst/>
          </a:prstGeom>
        </p:spPr>
        <p:txBody>
          <a:bodyPr/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1100"/>
              </a:spcBef>
              <a:buSzTx/>
              <a:buFontTx/>
              <a:buNone/>
              <a:defRPr b="1" sz="4800"/>
            </a:lvl1pPr>
            <a:lvl2pPr marL="0" indent="457200">
              <a:spcBef>
                <a:spcPts val="1100"/>
              </a:spcBef>
              <a:buSzTx/>
              <a:buFontTx/>
              <a:buNone/>
              <a:defRPr b="1" sz="4800"/>
            </a:lvl2pPr>
            <a:lvl3pPr marL="0" indent="914400">
              <a:spcBef>
                <a:spcPts val="1100"/>
              </a:spcBef>
              <a:buSzTx/>
              <a:buFontTx/>
              <a:buNone/>
              <a:defRPr b="1" sz="4800"/>
            </a:lvl3pPr>
            <a:lvl4pPr marL="0" indent="1371600">
              <a:spcBef>
                <a:spcPts val="1100"/>
              </a:spcBef>
              <a:buSzTx/>
              <a:buFontTx/>
              <a:buNone/>
              <a:defRPr b="1" sz="4800"/>
            </a:lvl4pPr>
            <a:lvl5pPr marL="0" indent="1828800">
              <a:spcBef>
                <a:spcPts val="1100"/>
              </a:spcBef>
              <a:buSzTx/>
              <a:buFont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spcBef>
                <a:spcPts val="1100"/>
              </a:spcBef>
              <a:buSzTx/>
              <a:buFont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spcBef>
                <a:spcPts val="600"/>
              </a:spcBef>
              <a:buSzTx/>
              <a:buFontTx/>
              <a:buNone/>
              <a:defRPr sz="28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tIns="4571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SzTx/>
              <a:buFontTx/>
              <a:buNone/>
              <a:defRPr sz="2800"/>
            </a:lvl1pPr>
            <a:lvl2pPr marL="0" indent="457200">
              <a:spcBef>
                <a:spcPts val="600"/>
              </a:spcBef>
              <a:buSzTx/>
              <a:buFontTx/>
              <a:buNone/>
              <a:defRPr sz="2800"/>
            </a:lvl2pPr>
            <a:lvl3pPr marL="0" indent="914400">
              <a:spcBef>
                <a:spcPts val="600"/>
              </a:spcBef>
              <a:buSzTx/>
              <a:buFontTx/>
              <a:buNone/>
              <a:defRPr sz="2800"/>
            </a:lvl3pPr>
            <a:lvl4pPr marL="0" indent="1371600">
              <a:spcBef>
                <a:spcPts val="600"/>
              </a:spcBef>
              <a:buSzTx/>
              <a:buFontTx/>
              <a:buNone/>
              <a:defRPr sz="2800"/>
            </a:lvl4pPr>
            <a:lvl5pPr marL="0" indent="1828800">
              <a:spcBef>
                <a:spcPts val="600"/>
              </a:spcBef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90519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886989" y="12813570"/>
            <a:ext cx="534611" cy="528510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 anchor="ctr">
            <a:spAutoFit/>
          </a:bodyPr>
          <a:lstStyle>
            <a:lvl1pPr algn="r">
              <a:defRPr sz="2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title"/>
          </p:nvPr>
        </p:nvSpPr>
        <p:spPr>
          <a:xfrm>
            <a:off x="209087" y="2674606"/>
            <a:ext cx="23965826" cy="10589156"/>
          </a:xfrm>
          <a:prstGeom prst="rect">
            <a:avLst/>
          </a:prstGeom>
        </p:spPr>
        <p:txBody>
          <a:bodyPr/>
          <a:lstStyle/>
          <a:p>
            <a:pPr>
              <a:defRPr sz="12000">
                <a:solidFill>
                  <a:srgbClr val="FC0F0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Amazing Grace</a:t>
            </a:r>
          </a:p>
          <a:p>
            <a:pPr>
              <a:defRPr sz="12000">
                <a:solidFill>
                  <a:srgbClr val="FC0F02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My Chains Are Gone</a:t>
            </a:r>
          </a:p>
          <a:p>
            <a:pPr>
              <a:defRPr sz="12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br/>
            <a:r>
              <a:rPr sz="14000"/>
              <a:t>奇异恩典 锁链断开</a:t>
            </a:r>
          </a:p>
        </p:txBody>
      </p:sp>
      <p:sp>
        <p:nvSpPr>
          <p:cNvPr id="95" name="S75"/>
          <p:cNvSpPr txBox="1"/>
          <p:nvPr/>
        </p:nvSpPr>
        <p:spPr>
          <a:xfrm>
            <a:off x="472862" y="678679"/>
            <a:ext cx="2345345" cy="12032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>
              <a:defRPr sz="8000"/>
            </a:lvl1pPr>
          </a:lstStyle>
          <a:p>
            <a:pPr/>
            <a:r>
              <a:t>S75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标题 1"/>
          <p:cNvSpPr txBox="1"/>
          <p:nvPr/>
        </p:nvSpPr>
        <p:spPr>
          <a:xfrm>
            <a:off x="19717173" y="13047734"/>
            <a:ext cx="4560174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1/4</a:t>
            </a:r>
          </a:p>
        </p:txBody>
      </p:sp>
      <p:sp>
        <p:nvSpPr>
          <p:cNvPr id="98" name="奇異恩典何等甘甜，我罪已得赦免； 前我失喪今被尋回，瞎眼今得看見。"/>
          <p:cNvSpPr txBox="1"/>
          <p:nvPr/>
        </p:nvSpPr>
        <p:spPr>
          <a:xfrm>
            <a:off x="2114205" y="9233746"/>
            <a:ext cx="20900657" cy="34307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奇異恩典何等甘甜，我罪已得赦免；</a:t>
            </a:r>
            <a:br/>
            <a:r>
              <a:t>前我失喪今被尋回，瞎眼今得看見。</a:t>
            </a:r>
          </a:p>
        </p:txBody>
      </p:sp>
      <p:sp>
        <p:nvSpPr>
          <p:cNvPr id="99" name="Amazing Grace, how sweet the sound,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Amazing Grace, how sweet the sound,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That saved a wretch like me.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 once was lost but now am found,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Was blind, but now I see.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标题 1"/>
          <p:cNvSpPr txBox="1"/>
          <p:nvPr/>
        </p:nvSpPr>
        <p:spPr>
          <a:xfrm>
            <a:off x="19717173" y="13047734"/>
            <a:ext cx="4560174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2/4</a:t>
            </a:r>
          </a:p>
        </p:txBody>
      </p:sp>
      <p:sp>
        <p:nvSpPr>
          <p:cNvPr id="102" name="如此恩典使我敬畏，使我心得安慰； 初信之時即蒙恩惠，真是何等寶貴。"/>
          <p:cNvSpPr txBox="1"/>
          <p:nvPr/>
        </p:nvSpPr>
        <p:spPr>
          <a:xfrm>
            <a:off x="1944872" y="9369213"/>
            <a:ext cx="20900657" cy="34307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如此恩典使我敬畏，使我心得安慰；</a:t>
            </a:r>
            <a:br/>
            <a:r>
              <a:t>初信之時即蒙恩惠，真是何等寶貴。</a:t>
            </a:r>
          </a:p>
        </p:txBody>
      </p:sp>
      <p:sp>
        <p:nvSpPr>
          <p:cNvPr id="103" name="T'was Grace that taught my heart to fear.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T'was Grace that taught my heart to fear.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 Grace my fears relieved.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How precious did that Grace appear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hour I first believed.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标题 1"/>
          <p:cNvSpPr txBox="1"/>
          <p:nvPr/>
        </p:nvSpPr>
        <p:spPr>
          <a:xfrm>
            <a:off x="18791792" y="13047734"/>
            <a:ext cx="5485555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Chorus</a:t>
            </a:r>
          </a:p>
        </p:txBody>
      </p:sp>
      <p:sp>
        <p:nvSpPr>
          <p:cNvPr id="106" name="锁链断开我得自由, 我主耶稣已付代价；…"/>
          <p:cNvSpPr txBox="1"/>
          <p:nvPr/>
        </p:nvSpPr>
        <p:spPr>
          <a:xfrm>
            <a:off x="800416" y="9369213"/>
            <a:ext cx="23293417" cy="367331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锁链断开我得自由, 我主耶稣已付代价；</a:t>
            </a:r>
          </a:p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丰富恩典今充满我, 永恒的爱奇异恩典。</a:t>
            </a:r>
          </a:p>
        </p:txBody>
      </p:sp>
      <p:sp>
        <p:nvSpPr>
          <p:cNvPr id="107" name="My chains are gone, I’ve been set free.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 chains are gone, I’ve been set free.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 God, my savior has ransomed me.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 like a flood, his mercy reigns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Unending love, amazing grace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标题 1"/>
          <p:cNvSpPr txBox="1"/>
          <p:nvPr/>
        </p:nvSpPr>
        <p:spPr>
          <a:xfrm>
            <a:off x="19717173" y="13047734"/>
            <a:ext cx="4560174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3/4</a:t>
            </a:r>
          </a:p>
        </p:txBody>
      </p:sp>
      <p:sp>
        <p:nvSpPr>
          <p:cNvPr id="110" name="我主应许美好无比，盼望永不失去； 有主作为盾牌福分，我心不在畏惧。"/>
          <p:cNvSpPr txBox="1"/>
          <p:nvPr/>
        </p:nvSpPr>
        <p:spPr>
          <a:xfrm>
            <a:off x="1944872" y="9369213"/>
            <a:ext cx="20900657" cy="34307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我主应许美好无比，盼望永不失去；</a:t>
            </a:r>
            <a:br/>
            <a:r>
              <a:t>有主作为盾牌福分，我心不在畏惧。</a:t>
            </a:r>
          </a:p>
        </p:txBody>
      </p:sp>
      <p:sp>
        <p:nvSpPr>
          <p:cNvPr id="111" name="The Lord has promised good to me,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Lord has promised good to me,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word my hope secures.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 will my shield and portion be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As long as life endures.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标题 1"/>
          <p:cNvSpPr txBox="1"/>
          <p:nvPr/>
        </p:nvSpPr>
        <p:spPr>
          <a:xfrm>
            <a:off x="18791792" y="13047734"/>
            <a:ext cx="5485555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Chorus</a:t>
            </a:r>
          </a:p>
        </p:txBody>
      </p:sp>
      <p:sp>
        <p:nvSpPr>
          <p:cNvPr id="114" name="锁链断开我得自由, 我主耶稣已付代价；…"/>
          <p:cNvSpPr txBox="1"/>
          <p:nvPr/>
        </p:nvSpPr>
        <p:spPr>
          <a:xfrm>
            <a:off x="1944872" y="9369213"/>
            <a:ext cx="20900657" cy="367331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锁链断开我得自由, 我主耶稣已付代价；</a:t>
            </a:r>
          </a:p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丰富恩典今充满我, 永恒的爱奇异恩典。</a:t>
            </a:r>
          </a:p>
        </p:txBody>
      </p:sp>
      <p:sp>
        <p:nvSpPr>
          <p:cNvPr id="115" name="My chains are gone, I’ve been set free.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 chains are gone, I’ve been set free.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My God, my savior has ransomed me.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And like a flood, his mercy reigns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Unending love, amazing grace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标题 1"/>
          <p:cNvSpPr txBox="1"/>
          <p:nvPr/>
        </p:nvSpPr>
        <p:spPr>
          <a:xfrm>
            <a:off x="19717173" y="13047734"/>
            <a:ext cx="4560174" cy="69306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/>
            <a:r>
              <a:t>Amazing Grace 4/4</a:t>
            </a:r>
          </a:p>
        </p:txBody>
      </p:sp>
      <p:sp>
        <p:nvSpPr>
          <p:cNvPr id="118" name="天地都会渐渐废去，但我主永长存； 我的生命有主看顾，我永远属于你。"/>
          <p:cNvSpPr txBox="1"/>
          <p:nvPr/>
        </p:nvSpPr>
        <p:spPr>
          <a:xfrm>
            <a:off x="1944872" y="9369213"/>
            <a:ext cx="20900657" cy="34307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ctr">
              <a:spcBef>
                <a:spcPts val="1500"/>
              </a:spcBef>
              <a:defRPr sz="9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天地都会渐渐废去，但我主永长存；</a:t>
            </a:r>
            <a:br/>
            <a:r>
              <a:t>我的生命有主看顾，我永远属于你。</a:t>
            </a:r>
          </a:p>
        </p:txBody>
      </p:sp>
      <p:sp>
        <p:nvSpPr>
          <p:cNvPr id="119" name="The earth shall soon dissolve like snow,…"/>
          <p:cNvSpPr txBox="1"/>
          <p:nvPr/>
        </p:nvSpPr>
        <p:spPr>
          <a:xfrm>
            <a:off x="545292" y="1348621"/>
            <a:ext cx="23293416" cy="655614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earth shall soon dissolve like snow,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Sun for bear to shine.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But God, who called me here below,</a:t>
            </a:r>
          </a:p>
          <a:p>
            <a:pPr algn="ctr">
              <a:spcBef>
                <a:spcPts val="1500"/>
              </a:spcBef>
              <a:defRPr b="1" sz="100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Will be forever mine.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我永远属于你…  你永远是我神!"/>
          <p:cNvSpPr txBox="1"/>
          <p:nvPr/>
        </p:nvSpPr>
        <p:spPr>
          <a:xfrm>
            <a:off x="2148072" y="9843346"/>
            <a:ext cx="20900657" cy="201222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spcBef>
                <a:spcPts val="1500"/>
              </a:spcBef>
              <a:defRPr sz="100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我永远属于你…  你永远是我神!</a:t>
            </a:r>
          </a:p>
        </p:txBody>
      </p:sp>
      <p:sp>
        <p:nvSpPr>
          <p:cNvPr id="122" name="Will be forever mine……"/>
          <p:cNvSpPr txBox="1"/>
          <p:nvPr/>
        </p:nvSpPr>
        <p:spPr>
          <a:xfrm>
            <a:off x="545292" y="2842061"/>
            <a:ext cx="23293416" cy="356926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spcBef>
                <a:spcPts val="1500"/>
              </a:spcBef>
              <a:defRPr b="1" sz="111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Will be forever mine…</a:t>
            </a:r>
          </a:p>
          <a:p>
            <a:pPr algn="ctr">
              <a:spcBef>
                <a:spcPts val="1500"/>
              </a:spcBef>
              <a:defRPr b="1" sz="11100">
                <a:solidFill>
                  <a:srgbClr val="FC0F0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You are forever…  mine!</a:t>
            </a:r>
          </a:p>
        </p:txBody>
      </p:sp>
      <p:sp>
        <p:nvSpPr>
          <p:cNvPr id="123" name="Heart"/>
          <p:cNvSpPr/>
          <p:nvPr/>
        </p:nvSpPr>
        <p:spPr>
          <a:xfrm>
            <a:off x="22967294" y="12550865"/>
            <a:ext cx="859559" cy="7596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chemeClr val="accent1"/>
            </a:solidFill>
          </a:ln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p:spPr>
        <p:txBody>
          <a:bodyPr tIns="91439" bIns="91439" anchor="ctr"/>
          <a:lstStyle/>
          <a:p>
            <a:pPr>
              <a:defRPr>
                <a:gradFill flip="none" rotWithShape="1">
                  <a:gsLst>
                    <a:gs pos="0">
                      <a:srgbClr val="FC0F02"/>
                    </a:gs>
                    <a:gs pos="100000">
                      <a:srgbClr val="FC0F02"/>
                    </a:gs>
                  </a:gsLst>
                  <a:lin ang="16200000" scaled="0"/>
                </a:gra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