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l" defTabSz="18288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 b="def" i="def"/>
      <a:tcStyle>
        <a:tcBdr/>
        <a:fill>
          <a:solidFill>
            <a:srgbClr val="E8ECF4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 b="def" i="def"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 b="def" i="def"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25400" cap="flat">
              <a:noFill/>
              <a:miter lim="400000"/>
            </a:ln>
          </a:top>
          <a:bottom>
            <a:ln w="25400" cap="flat">
              <a:noFill/>
              <a:miter lim="400000"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noFill/>
              <a:miter lim="400000"/>
            </a:ln>
          </a:left>
          <a:right>
            <a:ln w="254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noFill/>
              <a:miter lim="400000"/>
            </a:ln>
          </a:insideH>
          <a:insideV>
            <a:ln w="254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762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round/>
            </a:ln>
          </a:left>
          <a:right>
            <a:ln w="25400" cap="flat">
              <a:solidFill>
                <a:srgbClr val="FFFFFF"/>
              </a:solidFill>
              <a:prstDash val="solid"/>
              <a:round/>
            </a:ln>
          </a:right>
          <a:top>
            <a:ln w="25400" cap="flat">
              <a:solidFill>
                <a:srgbClr val="FFFFFF"/>
              </a:solidFill>
              <a:prstDash val="solid"/>
              <a:round/>
            </a:ln>
          </a:top>
          <a:bottom>
            <a:ln w="76200" cap="flat">
              <a:solidFill>
                <a:srgbClr val="FFFFFF"/>
              </a:solidFill>
              <a:prstDash val="solid"/>
              <a:round/>
            </a:ln>
          </a:bottom>
          <a:insideH>
            <a:ln w="25400" cap="flat">
              <a:solidFill>
                <a:srgbClr val="FFFFFF"/>
              </a:solidFill>
              <a:prstDash val="solid"/>
              <a:round/>
            </a:ln>
          </a:insideH>
          <a:insideV>
            <a:ln w="254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1016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25400" cap="flat">
              <a:solidFill>
                <a:srgbClr val="000000"/>
              </a:solidFill>
              <a:prstDash val="solid"/>
              <a:round/>
            </a:ln>
          </a:left>
          <a:right>
            <a:ln w="25400" cap="flat">
              <a:solidFill>
                <a:srgbClr val="000000"/>
              </a:solidFill>
              <a:prstDash val="solid"/>
              <a:round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50800" cap="flat">
              <a:solidFill>
                <a:srgbClr val="000000"/>
              </a:solidFill>
              <a:prstDash val="solid"/>
              <a:round/>
            </a:ln>
          </a:bottom>
          <a:insideH>
            <a:ln w="25400" cap="flat">
              <a:solidFill>
                <a:srgbClr val="000000"/>
              </a:solidFill>
              <a:prstDash val="solid"/>
              <a:round/>
            </a:ln>
          </a:insideH>
          <a:insideV>
            <a:ln w="254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1pPr>
    <a:lvl2pPr indent="2286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2pPr>
    <a:lvl3pPr indent="4572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3pPr>
    <a:lvl4pPr indent="6858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4pPr>
    <a:lvl5pPr indent="9144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5pPr>
    <a:lvl6pPr indent="11430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6pPr>
    <a:lvl7pPr indent="13716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7pPr>
    <a:lvl8pPr indent="16002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8pPr>
    <a:lvl9pPr indent="1828800" defTabSz="1828800" latinLnBrk="0">
      <a:spcBef>
        <a:spcPts val="800"/>
      </a:spcBef>
      <a:defRPr sz="24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4419600" y="4260850"/>
            <a:ext cx="15544800" cy="294005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5791200" y="7772400"/>
            <a:ext cx="12801600" cy="35052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  <a:lvl2pPr marL="0" indent="457200" algn="ctr">
              <a:buSzTx/>
              <a:buFontTx/>
              <a:buNone/>
              <a:defRPr>
                <a:solidFill>
                  <a:srgbClr val="888888"/>
                </a:solidFill>
              </a:defRPr>
            </a:lvl2pPr>
            <a:lvl3pPr marL="0" indent="914400" algn="ctr">
              <a:buSzTx/>
              <a:buFontTx/>
              <a:buNone/>
              <a:defRPr>
                <a:solidFill>
                  <a:srgbClr val="888888"/>
                </a:solidFill>
              </a:defRPr>
            </a:lvl3pPr>
            <a:lvl4pPr marL="0" indent="1371600" algn="ctr">
              <a:buSzTx/>
              <a:buFontTx/>
              <a:buNone/>
              <a:defRPr>
                <a:solidFill>
                  <a:srgbClr val="888888"/>
                </a:solidFill>
              </a:defRPr>
            </a:lvl4pPr>
            <a:lvl5pPr marL="0" indent="1828800" algn="ctr">
              <a:buSzTx/>
              <a:buFontTx/>
              <a:buNone/>
              <a:defRPr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4492625" y="8813800"/>
            <a:ext cx="15544801" cy="2724150"/>
          </a:xfrm>
          <a:prstGeom prst="rect">
            <a:avLst/>
          </a:prstGeom>
        </p:spPr>
        <p:txBody>
          <a:bodyPr anchor="t"/>
          <a:lstStyle>
            <a:lvl1pPr algn="l">
              <a:defRPr b="1" cap="all" sz="8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4492625" y="5813426"/>
            <a:ext cx="15544801" cy="300037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900"/>
              </a:spcBef>
              <a:buSzTx/>
              <a:buFontTx/>
              <a:buNone/>
              <a:defRPr sz="4000">
                <a:solidFill>
                  <a:srgbClr val="888888"/>
                </a:solidFill>
              </a:defRPr>
            </a:lvl1pPr>
            <a:lvl2pPr marL="0" indent="457200">
              <a:spcBef>
                <a:spcPts val="900"/>
              </a:spcBef>
              <a:buSzTx/>
              <a:buFontTx/>
              <a:buNone/>
              <a:defRPr sz="4000">
                <a:solidFill>
                  <a:srgbClr val="888888"/>
                </a:solidFill>
              </a:defRPr>
            </a:lvl2pPr>
            <a:lvl3pPr marL="0" indent="914400">
              <a:spcBef>
                <a:spcPts val="900"/>
              </a:spcBef>
              <a:buSzTx/>
              <a:buFontTx/>
              <a:buNone/>
              <a:defRPr sz="4000">
                <a:solidFill>
                  <a:srgbClr val="888888"/>
                </a:solidFill>
              </a:defRPr>
            </a:lvl3pPr>
            <a:lvl4pPr marL="0" indent="1371600">
              <a:spcBef>
                <a:spcPts val="900"/>
              </a:spcBef>
              <a:buSzTx/>
              <a:buFontTx/>
              <a:buNone/>
              <a:defRPr sz="4000">
                <a:solidFill>
                  <a:srgbClr val="888888"/>
                </a:solidFill>
              </a:defRPr>
            </a:lvl4pPr>
            <a:lvl5pPr marL="0" indent="1828800">
              <a:spcBef>
                <a:spcPts val="900"/>
              </a:spcBef>
              <a:buSzTx/>
              <a:buFontTx/>
              <a:buNone/>
              <a:defRPr sz="40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3962400" y="3200400"/>
            <a:ext cx="8077200" cy="9051926"/>
          </a:xfrm>
          <a:prstGeom prst="rect">
            <a:avLst/>
          </a:prstGeom>
        </p:spPr>
        <p:txBody>
          <a:bodyPr/>
          <a:lstStyle>
            <a:lvl1pPr>
              <a:spcBef>
                <a:spcPts val="1300"/>
              </a:spcBef>
              <a:defRPr sz="5600"/>
            </a:lvl1pPr>
            <a:lvl2pPr marL="1123950" indent="-666750">
              <a:spcBef>
                <a:spcPts val="1300"/>
              </a:spcBef>
              <a:defRPr sz="5600"/>
            </a:lvl2pPr>
            <a:lvl3pPr marL="1554479" indent="-640079">
              <a:spcBef>
                <a:spcPts val="1300"/>
              </a:spcBef>
              <a:defRPr sz="5600"/>
            </a:lvl3pPr>
            <a:lvl4pPr marL="2082800" indent="-711200">
              <a:spcBef>
                <a:spcPts val="1300"/>
              </a:spcBef>
              <a:defRPr sz="5600"/>
            </a:lvl4pPr>
            <a:lvl5pPr marL="2540000" indent="-711200">
              <a:spcBef>
                <a:spcPts val="1300"/>
              </a:spcBef>
              <a:defRPr sz="5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3962400" y="3070225"/>
            <a:ext cx="8080376" cy="1279525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1100"/>
              </a:spcBef>
              <a:buSzTx/>
              <a:buFontTx/>
              <a:buNone/>
              <a:defRPr b="1" sz="4800"/>
            </a:lvl1pPr>
            <a:lvl2pPr marL="0" indent="457200">
              <a:spcBef>
                <a:spcPts val="1100"/>
              </a:spcBef>
              <a:buSzTx/>
              <a:buFontTx/>
              <a:buNone/>
              <a:defRPr b="1" sz="4800"/>
            </a:lvl2pPr>
            <a:lvl3pPr marL="0" indent="914400">
              <a:spcBef>
                <a:spcPts val="1100"/>
              </a:spcBef>
              <a:buSzTx/>
              <a:buFontTx/>
              <a:buNone/>
              <a:defRPr b="1" sz="4800"/>
            </a:lvl3pPr>
            <a:lvl4pPr marL="0" indent="1371600">
              <a:spcBef>
                <a:spcPts val="1100"/>
              </a:spcBef>
              <a:buSzTx/>
              <a:buFontTx/>
              <a:buNone/>
              <a:defRPr b="1" sz="4800"/>
            </a:lvl4pPr>
            <a:lvl5pPr marL="0" indent="1828800">
              <a:spcBef>
                <a:spcPts val="1100"/>
              </a:spcBef>
              <a:buSzTx/>
              <a:buFontTx/>
              <a:buNone/>
              <a:defRPr b="1" sz="4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Text Placeholder 4"/>
          <p:cNvSpPr/>
          <p:nvPr>
            <p:ph type="body" sz="quarter" idx="21"/>
          </p:nvPr>
        </p:nvSpPr>
        <p:spPr>
          <a:xfrm>
            <a:off x="12338050" y="3070225"/>
            <a:ext cx="8083550" cy="1279525"/>
          </a:xfrm>
          <a:prstGeom prst="rect">
            <a:avLst/>
          </a:prstGeom>
          <a:ln w="12700"/>
        </p:spPr>
        <p:txBody>
          <a:bodyPr anchor="b"/>
          <a:lstStyle/>
          <a:p>
            <a:pPr marL="0" indent="0">
              <a:spcBef>
                <a:spcPts val="1100"/>
              </a:spcBef>
              <a:buSzTx/>
              <a:buFontTx/>
              <a:buNone/>
              <a:defRPr b="1" sz="48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3962400" y="546100"/>
            <a:ext cx="6016627" cy="2324100"/>
          </a:xfrm>
          <a:prstGeom prst="rect">
            <a:avLst/>
          </a:prstGeom>
        </p:spPr>
        <p:txBody>
          <a:bodyPr anchor="b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10198100" y="546100"/>
            <a:ext cx="10223500" cy="11706226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Text Placeholder 3"/>
          <p:cNvSpPr/>
          <p:nvPr>
            <p:ph type="body" sz="quarter" idx="21"/>
          </p:nvPr>
        </p:nvSpPr>
        <p:spPr>
          <a:xfrm>
            <a:off x="3962400" y="2870200"/>
            <a:ext cx="6016627" cy="9382126"/>
          </a:xfrm>
          <a:prstGeom prst="rect">
            <a:avLst/>
          </a:prstGeom>
          <a:ln w="12700"/>
        </p:spPr>
        <p:txBody>
          <a:bodyPr/>
          <a:lstStyle/>
          <a:p>
            <a:pPr marL="0" indent="0">
              <a:spcBef>
                <a:spcPts val="600"/>
              </a:spcBef>
              <a:buSzTx/>
              <a:buFontTx/>
              <a:buNone/>
              <a:defRPr sz="28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6632576" y="9601200"/>
            <a:ext cx="10972801" cy="1133476"/>
          </a:xfrm>
          <a:prstGeom prst="rect">
            <a:avLst/>
          </a:prstGeom>
        </p:spPr>
        <p:txBody>
          <a:bodyPr anchor="b"/>
          <a:lstStyle>
            <a:lvl1pPr algn="l">
              <a:defRPr b="1" sz="40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Picture Placeholder 2"/>
          <p:cNvSpPr/>
          <p:nvPr>
            <p:ph type="pic" sz="half" idx="21"/>
          </p:nvPr>
        </p:nvSpPr>
        <p:spPr>
          <a:xfrm>
            <a:off x="6632576" y="1225550"/>
            <a:ext cx="10972801" cy="8229600"/>
          </a:xfrm>
          <a:prstGeom prst="rect">
            <a:avLst/>
          </a:prstGeom>
          <a:ln w="12700"/>
        </p:spPr>
        <p:txBody>
          <a:bodyPr tIns="45719" bIns="4571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6632576" y="10734675"/>
            <a:ext cx="10972801" cy="1609725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600"/>
              </a:spcBef>
              <a:buSzTx/>
              <a:buFontTx/>
              <a:buNone/>
              <a:defRPr sz="2800"/>
            </a:lvl1pPr>
            <a:lvl2pPr marL="0" indent="457200">
              <a:spcBef>
                <a:spcPts val="600"/>
              </a:spcBef>
              <a:buSzTx/>
              <a:buFontTx/>
              <a:buNone/>
              <a:defRPr sz="2800"/>
            </a:lvl2pPr>
            <a:lvl3pPr marL="0" indent="914400">
              <a:spcBef>
                <a:spcPts val="600"/>
              </a:spcBef>
              <a:buSzTx/>
              <a:buFontTx/>
              <a:buNone/>
              <a:defRPr sz="2800"/>
            </a:lvl3pPr>
            <a:lvl4pPr marL="0" indent="1371600">
              <a:spcBef>
                <a:spcPts val="600"/>
              </a:spcBef>
              <a:buSzTx/>
              <a:buFontTx/>
              <a:buNone/>
              <a:defRPr sz="2800"/>
            </a:lvl4pPr>
            <a:lvl5pPr marL="0" indent="1828800">
              <a:spcBef>
                <a:spcPts val="600"/>
              </a:spcBef>
              <a:buSzTx/>
              <a:buFontTx/>
              <a:buNone/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3962400" y="549276"/>
            <a:ext cx="16459200" cy="2286001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3962400" y="3200400"/>
            <a:ext cx="16459200" cy="9051926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19886989" y="12813570"/>
            <a:ext cx="534611" cy="528510"/>
          </a:xfrm>
          <a:prstGeom prst="rect">
            <a:avLst/>
          </a:prstGeom>
          <a:ln w="25400">
            <a:miter lim="400000"/>
          </a:ln>
        </p:spPr>
        <p:txBody>
          <a:bodyPr wrap="none" tIns="91439" bIns="91439" anchor="ctr">
            <a:spAutoFit/>
          </a:bodyPr>
          <a:lstStyle>
            <a:lvl1pPr algn="r">
              <a:defRPr sz="2400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4572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9144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13716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1828800" algn="ct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titleStyle>
    <p:bodyStyle>
      <a:lvl1pPr marL="685800" marR="0" indent="-6858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1110342" marR="0" indent="-653142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524000" marR="0" indent="-60960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2103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–"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5603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»"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30175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4747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9319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389120" marR="0" indent="-731520" algn="l" defTabSz="1828800" rtl="0" latinLnBrk="0">
        <a:lnSpc>
          <a:spcPct val="100000"/>
        </a:lnSpc>
        <a:spcBef>
          <a:spcPts val="15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64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1pPr>
      <a:lvl2pPr marL="0" marR="0" indent="457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2pPr>
      <a:lvl3pPr marL="0" marR="0" indent="914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3pPr>
      <a:lvl4pPr marL="0" marR="0" indent="1371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4pPr>
      <a:lvl5pPr marL="0" marR="0" indent="18288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5pPr>
      <a:lvl6pPr marL="0" marR="0" indent="22860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6pPr>
      <a:lvl7pPr marL="0" marR="0" indent="27432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7pPr>
      <a:lvl8pPr marL="0" marR="0" indent="32004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8pPr>
      <a:lvl9pPr marL="0" marR="0" indent="3657600" algn="r" defTabSz="18288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2400" u="none">
          <a:solidFill>
            <a:schemeClr val="tx1"/>
          </a:solidFill>
          <a:uFillTx/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_rels/slide8.xml.rels><?xml version="1.0" encoding="UTF-8"?>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Title 1"/>
          <p:cNvSpPr txBox="1"/>
          <p:nvPr>
            <p:ph type="title"/>
          </p:nvPr>
        </p:nvSpPr>
        <p:spPr>
          <a:xfrm>
            <a:off x="209087" y="2674606"/>
            <a:ext cx="23965826" cy="10589156"/>
          </a:xfrm>
          <a:prstGeom prst="rect">
            <a:avLst/>
          </a:prstGeom>
        </p:spPr>
        <p:txBody>
          <a:bodyPr/>
          <a:lstStyle/>
          <a:p>
            <a:pPr>
              <a:defRPr sz="12000">
                <a:solidFill>
                  <a:srgbClr val="FC0F0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Amazing Grace</a:t>
            </a:r>
          </a:p>
          <a:p>
            <a:pPr>
              <a:defRPr sz="12000">
                <a:solidFill>
                  <a:srgbClr val="FC0F02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My Chains Are Gone</a:t>
            </a:r>
          </a:p>
          <a:p>
            <a:pPr>
              <a:defRPr sz="12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br/>
            <a:r>
              <a:rPr sz="14000"/>
              <a:t>奇异恩典 锁链断开</a:t>
            </a:r>
          </a:p>
        </p:txBody>
      </p:sp>
      <p:sp>
        <p:nvSpPr>
          <p:cNvPr id="95" name="S75"/>
          <p:cNvSpPr txBox="1"/>
          <p:nvPr/>
        </p:nvSpPr>
        <p:spPr>
          <a:xfrm>
            <a:off x="472862" y="678679"/>
            <a:ext cx="2345345" cy="120324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>
              <a:defRPr sz="8000"/>
            </a:lvl1pPr>
          </a:lstStyle>
          <a:p>
            <a:pPr/>
            <a:r>
              <a:t>S75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标题 1"/>
          <p:cNvSpPr txBox="1"/>
          <p:nvPr/>
        </p:nvSpPr>
        <p:spPr>
          <a:xfrm>
            <a:off x="19717173" y="13047734"/>
            <a:ext cx="4560174" cy="69306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/>
            <a:r>
              <a:t>Amazing Grace 1/4</a:t>
            </a:r>
          </a:p>
        </p:txBody>
      </p:sp>
      <p:sp>
        <p:nvSpPr>
          <p:cNvPr id="98" name="奇異恩典何等甘甜，我罪已得赦免； 前我失喪今被尋回，瞎眼今得看見。"/>
          <p:cNvSpPr txBox="1"/>
          <p:nvPr/>
        </p:nvSpPr>
        <p:spPr>
          <a:xfrm>
            <a:off x="2114205" y="9233746"/>
            <a:ext cx="20900657" cy="343076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spcBef>
                <a:spcPts val="1500"/>
              </a:spcBef>
              <a:defRPr sz="9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奇異恩典何等甘甜，我罪已得赦免；</a:t>
            </a:r>
            <a:br/>
            <a:r>
              <a:t>前我失喪今被尋回，瞎眼今得看見。</a:t>
            </a:r>
          </a:p>
        </p:txBody>
      </p:sp>
      <p:sp>
        <p:nvSpPr>
          <p:cNvPr id="99" name="Amazing Grace, how sweet the sound,…"/>
          <p:cNvSpPr txBox="1"/>
          <p:nvPr/>
        </p:nvSpPr>
        <p:spPr>
          <a:xfrm>
            <a:off x="545292" y="1348621"/>
            <a:ext cx="23293416" cy="655614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Amazing Grace, how sweet the sound,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That saved a wretch like me.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I once was lost but now am found,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Was blind, but now I see.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标题 1"/>
          <p:cNvSpPr txBox="1"/>
          <p:nvPr/>
        </p:nvSpPr>
        <p:spPr>
          <a:xfrm>
            <a:off x="19717173" y="13047734"/>
            <a:ext cx="4560174" cy="69306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/>
            <a:r>
              <a:t>Amazing Grace 2/4</a:t>
            </a:r>
          </a:p>
        </p:txBody>
      </p:sp>
      <p:sp>
        <p:nvSpPr>
          <p:cNvPr id="102" name="如此恩典使我敬畏，使我心得安慰； 初信之時即蒙恩惠，真是何等寶貴。"/>
          <p:cNvSpPr txBox="1"/>
          <p:nvPr/>
        </p:nvSpPr>
        <p:spPr>
          <a:xfrm>
            <a:off x="1944872" y="9369213"/>
            <a:ext cx="20900657" cy="343076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spcBef>
                <a:spcPts val="1500"/>
              </a:spcBef>
              <a:defRPr sz="9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如此恩典使我敬畏，使我心得安慰；</a:t>
            </a:r>
            <a:br/>
            <a:r>
              <a:t>初信之時即蒙恩惠，真是何等寶貴。</a:t>
            </a:r>
          </a:p>
        </p:txBody>
      </p:sp>
      <p:sp>
        <p:nvSpPr>
          <p:cNvPr id="103" name="T'was Grace that taught my heart to fear.…"/>
          <p:cNvSpPr txBox="1"/>
          <p:nvPr/>
        </p:nvSpPr>
        <p:spPr>
          <a:xfrm>
            <a:off x="545292" y="1348621"/>
            <a:ext cx="23293416" cy="655614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T'was Grace that taught my heart to fear.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And Grace my fears relieved.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How precious did that Grace appear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hour I first believed.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标题 1"/>
          <p:cNvSpPr txBox="1"/>
          <p:nvPr/>
        </p:nvSpPr>
        <p:spPr>
          <a:xfrm>
            <a:off x="18791792" y="13047734"/>
            <a:ext cx="5485555" cy="69306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/>
            <a:r>
              <a:t>Amazing Grace Chorus</a:t>
            </a:r>
          </a:p>
        </p:txBody>
      </p:sp>
      <p:sp>
        <p:nvSpPr>
          <p:cNvPr id="106" name="锁链断开我得自由, 我主耶稣已付代价；…"/>
          <p:cNvSpPr txBox="1"/>
          <p:nvPr/>
        </p:nvSpPr>
        <p:spPr>
          <a:xfrm>
            <a:off x="800416" y="9369213"/>
            <a:ext cx="23293417" cy="36733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spcBef>
                <a:spcPts val="1500"/>
              </a:spcBef>
              <a:defRPr sz="9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锁链断开我得自由, 我主耶稣已付代价；</a:t>
            </a:r>
          </a:p>
          <a:p>
            <a:pPr algn="ctr">
              <a:spcBef>
                <a:spcPts val="1500"/>
              </a:spcBef>
              <a:defRPr sz="9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丰富恩典今充满我, 永恒的爱奇异恩典。</a:t>
            </a:r>
          </a:p>
        </p:txBody>
      </p:sp>
      <p:sp>
        <p:nvSpPr>
          <p:cNvPr id="107" name="My chains are gone, I’ve been set free.…"/>
          <p:cNvSpPr txBox="1"/>
          <p:nvPr/>
        </p:nvSpPr>
        <p:spPr>
          <a:xfrm>
            <a:off x="545292" y="1348621"/>
            <a:ext cx="23293416" cy="655614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My chains are gone, I’ve been set free.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My God, my savior has ransomed me.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And like a flood, his mercy reigns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Unending love, amazing grace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标题 1"/>
          <p:cNvSpPr txBox="1"/>
          <p:nvPr/>
        </p:nvSpPr>
        <p:spPr>
          <a:xfrm>
            <a:off x="19717173" y="13047734"/>
            <a:ext cx="4560174" cy="69306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/>
            <a:r>
              <a:t>Amazing Grace 3/4</a:t>
            </a:r>
          </a:p>
        </p:txBody>
      </p:sp>
      <p:sp>
        <p:nvSpPr>
          <p:cNvPr id="110" name="我主应许美好无比，盼望永不失去； 有主作为盾牌福分，我心不在畏惧。"/>
          <p:cNvSpPr txBox="1"/>
          <p:nvPr/>
        </p:nvSpPr>
        <p:spPr>
          <a:xfrm>
            <a:off x="1944872" y="9369213"/>
            <a:ext cx="20900657" cy="343076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spcBef>
                <a:spcPts val="1500"/>
              </a:spcBef>
              <a:defRPr sz="9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我主应许美好无比，盼望永不失去；</a:t>
            </a:r>
            <a:br/>
            <a:r>
              <a:t>有主作为盾牌福分，我心不在畏惧。</a:t>
            </a:r>
          </a:p>
        </p:txBody>
      </p:sp>
      <p:sp>
        <p:nvSpPr>
          <p:cNvPr id="111" name="The Lord has promised good to me,…"/>
          <p:cNvSpPr txBox="1"/>
          <p:nvPr/>
        </p:nvSpPr>
        <p:spPr>
          <a:xfrm>
            <a:off x="545292" y="1348621"/>
            <a:ext cx="23293416" cy="655614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Lord has promised good to me,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His word my hope secures.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He will my shield and portion be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As long as life endures.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标题 1"/>
          <p:cNvSpPr txBox="1"/>
          <p:nvPr/>
        </p:nvSpPr>
        <p:spPr>
          <a:xfrm>
            <a:off x="18791792" y="13047734"/>
            <a:ext cx="5485555" cy="69306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/>
            <a:r>
              <a:t>Amazing Grace Chorus</a:t>
            </a:r>
          </a:p>
        </p:txBody>
      </p:sp>
      <p:sp>
        <p:nvSpPr>
          <p:cNvPr id="114" name="锁链断开我得自由, 我主耶稣已付代价；…"/>
          <p:cNvSpPr txBox="1"/>
          <p:nvPr/>
        </p:nvSpPr>
        <p:spPr>
          <a:xfrm>
            <a:off x="1944872" y="9369213"/>
            <a:ext cx="20900657" cy="367331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spcBef>
                <a:spcPts val="1500"/>
              </a:spcBef>
              <a:defRPr sz="9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锁链断开我得自由, 我主耶稣已付代价；</a:t>
            </a:r>
          </a:p>
          <a:p>
            <a:pPr algn="ctr">
              <a:spcBef>
                <a:spcPts val="1500"/>
              </a:spcBef>
              <a:defRPr sz="9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丰富恩典今充满我, 永恒的爱奇异恩典。</a:t>
            </a:r>
          </a:p>
        </p:txBody>
      </p:sp>
      <p:sp>
        <p:nvSpPr>
          <p:cNvPr id="115" name="My chains are gone, I’ve been set free.…"/>
          <p:cNvSpPr txBox="1"/>
          <p:nvPr/>
        </p:nvSpPr>
        <p:spPr>
          <a:xfrm>
            <a:off x="545292" y="1348621"/>
            <a:ext cx="23293416" cy="655614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My chains are gone, I’ve been set free.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My God, my savior has ransomed me.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And like a flood, his mercy reigns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Unending love, amazing grace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标题 1"/>
          <p:cNvSpPr txBox="1"/>
          <p:nvPr/>
        </p:nvSpPr>
        <p:spPr>
          <a:xfrm>
            <a:off x="19717173" y="13047734"/>
            <a:ext cx="4560174" cy="693064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>
            <a:lvl1pPr>
              <a:defRPr sz="4000">
                <a:solidFill>
                  <a:srgbClr val="FFFFFF"/>
                </a:solidFill>
              </a:defRPr>
            </a:lvl1pPr>
          </a:lstStyle>
          <a:p>
            <a:pPr/>
            <a:r>
              <a:t>Amazing Grace 4/4</a:t>
            </a:r>
          </a:p>
        </p:txBody>
      </p:sp>
      <p:sp>
        <p:nvSpPr>
          <p:cNvPr id="118" name="天地都会渐渐废去，但我主永长存； 我的生命有主看顾，我永远属于你。"/>
          <p:cNvSpPr txBox="1"/>
          <p:nvPr/>
        </p:nvSpPr>
        <p:spPr>
          <a:xfrm>
            <a:off x="1944872" y="9369213"/>
            <a:ext cx="20900657" cy="3430763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/>
          <a:p>
            <a:pPr algn="ctr">
              <a:spcBef>
                <a:spcPts val="1500"/>
              </a:spcBef>
              <a:defRPr sz="9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pPr>
            <a:r>
              <a:t>天地都会渐渐废去，但我主永长存；</a:t>
            </a:r>
            <a:br/>
            <a:r>
              <a:t>我的生命有主看顾，我永远属于你。</a:t>
            </a:r>
          </a:p>
        </p:txBody>
      </p:sp>
      <p:sp>
        <p:nvSpPr>
          <p:cNvPr id="119" name="The earth shall soon dissolve like snow,…"/>
          <p:cNvSpPr txBox="1"/>
          <p:nvPr/>
        </p:nvSpPr>
        <p:spPr>
          <a:xfrm>
            <a:off x="545292" y="1348621"/>
            <a:ext cx="23293416" cy="6556147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earth shall soon dissolve like snow,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The Sun for bear to shine.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But God, who called me here below,</a:t>
            </a:r>
          </a:p>
          <a:p>
            <a:pPr algn="ctr">
              <a:spcBef>
                <a:spcPts val="1500"/>
              </a:spcBef>
              <a:defRPr b="1" sz="100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Will be forever mine.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我永远属于你…  你永远是我神!"/>
          <p:cNvSpPr txBox="1"/>
          <p:nvPr/>
        </p:nvSpPr>
        <p:spPr>
          <a:xfrm>
            <a:off x="2148072" y="9843346"/>
            <a:ext cx="20900657" cy="201222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>
            <a:spAutoFit/>
          </a:bodyPr>
          <a:lstStyle>
            <a:lvl1pPr algn="ctr">
              <a:spcBef>
                <a:spcPts val="1500"/>
              </a:spcBef>
              <a:defRPr sz="10000">
                <a:solidFill>
                  <a:srgbClr val="FFFFFF"/>
                </a:solidFill>
                <a:latin typeface="Arial Black"/>
                <a:ea typeface="Arial Black"/>
                <a:cs typeface="Arial Black"/>
                <a:sym typeface="Arial Black"/>
              </a:defRPr>
            </a:lvl1pPr>
          </a:lstStyle>
          <a:p>
            <a:pPr/>
            <a:r>
              <a:t>我永远属于你…  你永远是我神!</a:t>
            </a:r>
          </a:p>
        </p:txBody>
      </p:sp>
      <p:sp>
        <p:nvSpPr>
          <p:cNvPr id="122" name="Will be forever mine……"/>
          <p:cNvSpPr txBox="1"/>
          <p:nvPr/>
        </p:nvSpPr>
        <p:spPr>
          <a:xfrm>
            <a:off x="545292" y="2842061"/>
            <a:ext cx="23293416" cy="3569268"/>
          </a:xfrm>
          <a:prstGeom prst="rect">
            <a:avLst/>
          </a:prstGeom>
          <a:ln w="254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tIns="91439" bIns="91439" anchor="ctr">
            <a:spAutoFit/>
          </a:bodyPr>
          <a:lstStyle/>
          <a:p>
            <a:pPr algn="ctr">
              <a:spcBef>
                <a:spcPts val="1500"/>
              </a:spcBef>
              <a:defRPr b="1" sz="111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Will be forever mine…</a:t>
            </a:r>
          </a:p>
          <a:p>
            <a:pPr algn="ctr">
              <a:spcBef>
                <a:spcPts val="1500"/>
              </a:spcBef>
              <a:defRPr b="1" sz="11100">
                <a:solidFill>
                  <a:srgbClr val="FC0F0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pPr>
            <a:r>
              <a:t>You are forever…  mine!</a:t>
            </a:r>
          </a:p>
        </p:txBody>
      </p:sp>
      <p:sp>
        <p:nvSpPr>
          <p:cNvPr id="123" name="Heart"/>
          <p:cNvSpPr/>
          <p:nvPr/>
        </p:nvSpPr>
        <p:spPr>
          <a:xfrm>
            <a:off x="22967294" y="12550865"/>
            <a:ext cx="859559" cy="75960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506" h="21433" fill="norm" stroke="1" extrusionOk="0">
                <a:moveTo>
                  <a:pt x="5838" y="8"/>
                </a:moveTo>
                <a:cubicBezTo>
                  <a:pt x="3712" y="114"/>
                  <a:pt x="158" y="1891"/>
                  <a:pt x="2" y="7232"/>
                </a:cubicBezTo>
                <a:cubicBezTo>
                  <a:pt x="-54" y="9134"/>
                  <a:pt x="1253" y="14877"/>
                  <a:pt x="10702" y="21433"/>
                </a:cubicBezTo>
                <a:cubicBezTo>
                  <a:pt x="20130" y="14892"/>
                  <a:pt x="21546" y="9139"/>
                  <a:pt x="21505" y="7232"/>
                </a:cubicBezTo>
                <a:cubicBezTo>
                  <a:pt x="21391" y="1889"/>
                  <a:pt x="17806" y="115"/>
                  <a:pt x="15669" y="8"/>
                </a:cubicBezTo>
                <a:cubicBezTo>
                  <a:pt x="12170" y="-167"/>
                  <a:pt x="10753" y="2729"/>
                  <a:pt x="10753" y="2729"/>
                </a:cubicBezTo>
                <a:cubicBezTo>
                  <a:pt x="10753" y="2729"/>
                  <a:pt x="9337" y="-167"/>
                  <a:pt x="5838" y="8"/>
                </a:cubicBezTo>
                <a:close/>
              </a:path>
            </a:pathLst>
          </a:custGeom>
          <a:solidFill>
            <a:srgbClr val="FC0F02"/>
          </a:solidFill>
          <a:ln w="50800">
            <a:solidFill>
              <a:schemeClr val="accent1"/>
            </a:solidFill>
          </a:ln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p:spPr>
        <p:txBody>
          <a:bodyPr tIns="91439" bIns="91439" anchor="ctr"/>
          <a:lstStyle/>
          <a:p>
            <a:pPr>
              <a:defRPr>
                <a:gradFill flip="none" rotWithShape="1">
                  <a:gsLst>
                    <a:gs pos="0">
                      <a:srgbClr val="FC0F02"/>
                    </a:gs>
                    <a:gs pos="100000">
                      <a:srgbClr val="FC0F02"/>
                    </a:gs>
                  </a:gsLst>
                  <a:lin ang="16200000" scaled="0"/>
                </a:gra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76200" dist="38100" dir="540000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91439" rIns="91439" bIns="91439" numCol="1" spcCol="38100" rtlCol="0" anchor="ctr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50800" cap="flat">
          <a:solidFill>
            <a:schemeClr val="accent1"/>
          </a:solidFill>
          <a:prstDash val="solid"/>
          <a:round/>
        </a:ln>
        <a:effectLst>
          <a:outerShdw sx="100000" sy="100000" kx="0" ky="0" algn="b" rotWithShape="0" blurRad="76200" dist="38100" dir="540000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25400" cap="flat">
          <a:noFill/>
          <a:miter lim="400000"/>
        </a:ln>
        <a:effectLst/>
        <a:sp3d/>
      </a:spPr>
      <a:bodyPr rot="0" spcFirstLastPara="1" vertOverflow="overflow" horzOverflow="overflow" vert="horz" wrap="square" lIns="91439" tIns="91439" rIns="91439" bIns="91439" numCol="1" spcCol="38100" rtlCol="0" anchor="t" upright="0">
        <a:spAutoFit/>
      </a:bodyPr>
      <a:lstStyle>
        <a:defPPr marL="0" marR="0" indent="0" algn="l" defTabSz="18288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